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2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2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281" r:id="rId97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97" Type="http://schemas.openxmlformats.org/officeDocument/2006/relationships/slide" Target="slides/slide26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2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2" name="Shape 3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3" name="Google Shape;3843;g331d9e12a3b_0_21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4" name="Google Shape;3844;g331d9e12a3b_0_2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notesSlide" Target="../notesSlides/notesSlide26.xml"/></Relationships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5" name="Shape 3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6" name="Google Shape;3846;p59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</a:pPr>
            <a:r>
              <a:rPr lang="zh-CN"/>
              <a:t>Speaking Effectively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